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76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7E329-CBAA-A045-BABC-5F8C65127705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53BF2-54DA-D649-8025-8EB3FC5FF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51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86F75-A40E-2148-8148-5406C8B166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81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86F75-A40E-2148-8148-5406C8B166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8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D86F75-A40E-2148-8148-5406C8B166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81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8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6"/>
            <a:ext cx="7239000" cy="140017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92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9"/>
            <a:ext cx="7605568" cy="927911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9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6"/>
            <a:ext cx="7239000" cy="140017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92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9"/>
            <a:ext cx="7605568" cy="927911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9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8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8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1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8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4"/>
            <a:ext cx="4040188" cy="3941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516914"/>
            <a:ext cx="4041775" cy="3941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5"/>
            <a:ext cx="762000" cy="365125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6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6"/>
            <a:ext cx="3053866" cy="2663483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5"/>
            <a:ext cx="2133600" cy="365125"/>
          </a:xfrm>
        </p:spPr>
        <p:txBody>
          <a:bodyPr/>
          <a:lstStyle/>
          <a:p>
            <a:fld id="{52983DA4-3B24-449B-95CA-514EB7E30A99}" type="datetime4">
              <a:rPr lang="en-US" smtClean="0"/>
              <a:pPr/>
              <a:t>February 12,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9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5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42120D2-3948-4F8F-BE5D-E7E7D97880B2}" type="datetime4">
              <a:rPr lang="en-US" smtClean="0"/>
              <a:pPr/>
              <a:t>February 12, 2019</a:t>
            </a:fld>
            <a:endParaRPr lang="en-US" dirty="0" err="1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5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377" r:id="rId1"/>
    <p:sldLayoutId id="2147484378" r:id="rId2"/>
    <p:sldLayoutId id="2147484379" r:id="rId3"/>
    <p:sldLayoutId id="2147484380" r:id="rId4"/>
    <p:sldLayoutId id="2147484381" r:id="rId5"/>
    <p:sldLayoutId id="2147484382" r:id="rId6"/>
    <p:sldLayoutId id="2147484383" r:id="rId7"/>
    <p:sldLayoutId id="2147484384" r:id="rId8"/>
    <p:sldLayoutId id="2147484385" r:id="rId9"/>
    <p:sldLayoutId id="2147484386" r:id="rId10"/>
    <p:sldLayoutId id="214748438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4093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b="1" i="1" dirty="0">
                <a:latin typeface="+mn-lt"/>
              </a:rPr>
              <a:t>180º </a:t>
            </a:r>
            <a:r>
              <a:rPr lang="en-US" b="1" i="1" dirty="0" err="1">
                <a:latin typeface="+mn-lt"/>
              </a:rPr>
              <a:t>Autorotations</a:t>
            </a:r>
            <a:endParaRPr lang="en-US" b="1" i="1" dirty="0">
              <a:latin typeface="+mn-lt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541137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2D0A2515-C42F-E148-B6EC-D9487CF5FECB}" type="datetime2">
              <a:rPr lang="en-US" sz="4000" b="1" i="1" smtClean="0">
                <a:latin typeface="+mn-lt"/>
              </a:rPr>
              <a:t>Tuesday, February 12, 2019</a:t>
            </a:fld>
            <a:endParaRPr lang="en-US" sz="4000" b="1" i="1" dirty="0">
              <a:latin typeface="+mn-lt"/>
            </a:endParaRPr>
          </a:p>
        </p:txBody>
      </p:sp>
      <p:pic>
        <p:nvPicPr>
          <p:cNvPr id="1026" name="Picture 2" descr="Image result for robinson r22">
            <a:extLst>
              <a:ext uri="{FF2B5EF4-FFF2-40B4-BE49-F238E27FC236}">
                <a16:creationId xmlns:a16="http://schemas.microsoft.com/office/drawing/2014/main" id="{5EC8F120-1420-4801-9DB6-F7B8B96D2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047" y="1788018"/>
            <a:ext cx="7211505" cy="356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2555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5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+mn-lt"/>
              </a:rPr>
              <a:t>180º </a:t>
            </a:r>
            <a:r>
              <a:rPr lang="en-US" sz="3200" b="1" i="1" dirty="0" err="1">
                <a:latin typeface="+mn-lt"/>
              </a:rPr>
              <a:t>Autorotations</a:t>
            </a:r>
            <a:endParaRPr lang="en-US" sz="12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208" y="1156495"/>
            <a:ext cx="8425351" cy="618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b="1" i="1" dirty="0"/>
              <a:t>Purpose: </a:t>
            </a:r>
            <a:r>
              <a:rPr lang="en-US" sz="1200" dirty="0"/>
              <a:t>To simulate landing helicopter by turning 180 degrees during engine failure (i.e. into the wind).</a:t>
            </a:r>
          </a:p>
          <a:p>
            <a:pPr marL="285750" indent="-285750">
              <a:buFont typeface="Arial"/>
              <a:buChar char="•"/>
            </a:pPr>
            <a:endParaRPr lang="en-US" sz="1200" b="1" i="1" dirty="0"/>
          </a:p>
          <a:p>
            <a:pPr marL="285750" indent="-285750">
              <a:buFont typeface="Arial"/>
              <a:buChar char="•"/>
            </a:pPr>
            <a:r>
              <a:rPr lang="en-US" sz="1200" b="1" i="1" dirty="0"/>
              <a:t>Prerequisites: </a:t>
            </a:r>
            <a:r>
              <a:rPr lang="en-US" sz="1200" dirty="0"/>
              <a:t>Straight-in </a:t>
            </a:r>
            <a:r>
              <a:rPr lang="en-US" sz="1200" dirty="0" err="1"/>
              <a:t>autorotations</a:t>
            </a:r>
            <a:endParaRPr lang="en-US" sz="1200" dirty="0"/>
          </a:p>
          <a:p>
            <a:pPr marL="285750" indent="-285750">
              <a:buFont typeface="Arial"/>
              <a:buChar char="•"/>
            </a:pPr>
            <a:endParaRPr lang="en-US" sz="1200" b="1" i="1" dirty="0"/>
          </a:p>
          <a:p>
            <a:pPr marL="285750" indent="-285750">
              <a:buFont typeface="Arial"/>
              <a:buChar char="•"/>
            </a:pPr>
            <a:r>
              <a:rPr lang="en-US" sz="1200" b="1" i="1" dirty="0"/>
              <a:t>Steps: </a:t>
            </a:r>
          </a:p>
          <a:p>
            <a:pPr marL="285750" indent="-285750">
              <a:buFont typeface="Arial"/>
              <a:buChar char="•"/>
            </a:pPr>
            <a:endParaRPr lang="en-US" sz="1200" b="1" i="1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From straight and level, aligned into the wind, 800-1000 feet, pre-landing checks, 70-75 knots.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Establish level attitude on the horizon.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Lower collective full down, close throttle, maintain heading with pedals (right pedal), collective back up a notch.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Establish 65 –knot attitude.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Start turn, up another notch on collective.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Coming out of turn, collective down a notch.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Check RPM, check airspeed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At 200 feet begin slight aft cyclic to decelerate, lower collective to build rotor RPM’s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r>
              <a:rPr lang="en-US" sz="1200" dirty="0"/>
              <a:t>Upon deceleration, forward cyclic to level aircraft, raise collective and hover forward. 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5" name="Right Arrow 4"/>
          <p:cNvSpPr/>
          <p:nvPr/>
        </p:nvSpPr>
        <p:spPr>
          <a:xfrm>
            <a:off x="7924800" y="5962952"/>
            <a:ext cx="1134533" cy="7982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>
              <a:schemeClr val="accent1">
                <a:tint val="30000"/>
                <a:shade val="95000"/>
                <a:satMod val="300000"/>
                <a:alpha val="5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3477834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5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+mn-lt"/>
              </a:rPr>
              <a:t>Common Errors</a:t>
            </a:r>
            <a:endParaRPr lang="en-US" sz="12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208" y="1156495"/>
            <a:ext cx="8425351" cy="3600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200" dirty="0"/>
              <a:t>In the turn, nose pitches down. 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Arial"/>
              <a:buChar char="•"/>
            </a:pPr>
            <a:r>
              <a:rPr lang="en-US" sz="1200" dirty="0"/>
              <a:t>WHY: Looking at ground and not horizon. </a:t>
            </a:r>
          </a:p>
          <a:p>
            <a:pPr marL="800100" lvl="1" indent="-342900">
              <a:buFont typeface="Arial"/>
              <a:buChar char="•"/>
            </a:pPr>
            <a:endParaRPr lang="en-US" sz="1200" dirty="0"/>
          </a:p>
          <a:p>
            <a:pPr marL="800100" lvl="1" indent="-342900">
              <a:buFont typeface="Arial"/>
              <a:buChar char="•"/>
            </a:pPr>
            <a:r>
              <a:rPr lang="en-US" sz="1200" dirty="0"/>
              <a:t>CURE: Show them the horizon (“keep eyes on horizon”)</a:t>
            </a:r>
          </a:p>
          <a:p>
            <a:pPr marL="800100" lvl="1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+mj-lt"/>
              <a:buAutoNum type="arabicPeriod"/>
            </a:pPr>
            <a:r>
              <a:rPr lang="en-US" sz="1200" dirty="0"/>
              <a:t>High rate of descent through turn. </a:t>
            </a:r>
          </a:p>
          <a:p>
            <a:pPr marL="342900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Arial"/>
              <a:buChar char="•"/>
            </a:pPr>
            <a:r>
              <a:rPr lang="en-US" sz="1200" dirty="0"/>
              <a:t>WHY: Out of Trim</a:t>
            </a:r>
          </a:p>
          <a:p>
            <a:pPr marL="800100" lvl="1" indent="-342900">
              <a:buFont typeface="Arial"/>
              <a:buChar char="•"/>
            </a:pPr>
            <a:endParaRPr lang="en-US" sz="1200" dirty="0"/>
          </a:p>
          <a:p>
            <a:pPr marL="800100" lvl="1" indent="-342900">
              <a:buFont typeface="Arial"/>
              <a:buChar char="•"/>
            </a:pPr>
            <a:r>
              <a:rPr lang="en-US" sz="1200" dirty="0"/>
              <a:t>CURE: Look at horizon (if you look at horizon, you will see the trim strings!!)</a:t>
            </a:r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5" name="Right Arrow 4"/>
          <p:cNvSpPr/>
          <p:nvPr/>
        </p:nvSpPr>
        <p:spPr>
          <a:xfrm>
            <a:off x="7924800" y="5962952"/>
            <a:ext cx="1134533" cy="7982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>
              <a:schemeClr val="accent1">
                <a:tint val="30000"/>
                <a:shade val="95000"/>
                <a:satMod val="300000"/>
                <a:alpha val="5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124916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5"/>
            <a:ext cx="7467600" cy="1143000"/>
          </a:xfrm>
        </p:spPr>
        <p:txBody>
          <a:bodyPr>
            <a:normAutofit/>
          </a:bodyPr>
          <a:lstStyle/>
          <a:p>
            <a:r>
              <a:rPr lang="en-US" sz="3200" b="1" i="1" dirty="0">
                <a:latin typeface="+mn-lt"/>
              </a:rPr>
              <a:t>Completion Standards</a:t>
            </a:r>
            <a:endParaRPr lang="en-US" sz="1200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4208" y="1156495"/>
            <a:ext cx="842535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i="1" dirty="0"/>
              <a:t>		Private		Commercial</a:t>
            </a: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r>
              <a:rPr lang="en-US" sz="1200" dirty="0"/>
              <a:t>Landing Spot:	N/A		+ or – 50 Feet</a:t>
            </a:r>
          </a:p>
          <a:p>
            <a:endParaRPr lang="en-US" sz="1200" dirty="0"/>
          </a:p>
          <a:p>
            <a:r>
              <a:rPr lang="en-US" sz="1200" dirty="0"/>
              <a:t>RPM:		N/A		Green</a:t>
            </a:r>
          </a:p>
          <a:p>
            <a:endParaRPr lang="en-US" sz="1200" dirty="0"/>
          </a:p>
          <a:p>
            <a:r>
              <a:rPr lang="en-US" sz="1200" dirty="0"/>
              <a:t>Airspeed:		N/A		+ or – </a:t>
            </a:r>
            <a:r>
              <a:rPr lang="en-US" sz="1200"/>
              <a:t>5 Knots</a:t>
            </a: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  <a:p>
            <a:pPr marL="800100" lvl="1" indent="-342900">
              <a:buFont typeface="+mj-lt"/>
              <a:buAutoNum type="arabicPeriod"/>
            </a:pPr>
            <a:endParaRPr lang="en-US" sz="1200" dirty="0"/>
          </a:p>
        </p:txBody>
      </p:sp>
      <p:sp>
        <p:nvSpPr>
          <p:cNvPr id="5" name="Right Arrow 4"/>
          <p:cNvSpPr/>
          <p:nvPr/>
        </p:nvSpPr>
        <p:spPr>
          <a:xfrm>
            <a:off x="7924800" y="5962952"/>
            <a:ext cx="1134533" cy="798286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>
              <a:schemeClr val="accent1">
                <a:tint val="30000"/>
                <a:shade val="95000"/>
                <a:satMod val="300000"/>
                <a:alpha val="50000"/>
              </a:schemeClr>
            </a:glo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NEXT</a:t>
            </a:r>
          </a:p>
        </p:txBody>
      </p:sp>
    </p:spTree>
    <p:extLst>
      <p:ext uri="{BB962C8B-B14F-4D97-AF65-F5344CB8AC3E}">
        <p14:creationId xmlns:p14="http://schemas.microsoft.com/office/powerpoint/2010/main" val="371663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508</TotalTime>
  <Words>212</Words>
  <Application>Microsoft Office PowerPoint</Application>
  <PresentationFormat>On-screen Show (4:3)</PresentationFormat>
  <Paragraphs>69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Wingdings 2</vt:lpstr>
      <vt:lpstr>Default Theme</vt:lpstr>
      <vt:lpstr>180º Autorotations</vt:lpstr>
      <vt:lpstr>180º Autorotations</vt:lpstr>
      <vt:lpstr>Common Errors</vt:lpstr>
      <vt:lpstr>Completion Standards</vt:lpstr>
    </vt:vector>
  </TitlesOfParts>
  <Company>Tumwater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Aerodynamics</dc:title>
  <dc:creator>Spencer  Kohler</dc:creator>
  <cp:lastModifiedBy>Spencer Kohler</cp:lastModifiedBy>
  <cp:revision>3</cp:revision>
  <dcterms:created xsi:type="dcterms:W3CDTF">2012-11-23T22:05:32Z</dcterms:created>
  <dcterms:modified xsi:type="dcterms:W3CDTF">2019-02-12T22:26:28Z</dcterms:modified>
</cp:coreProperties>
</file>